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707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7561263" cy="10693400"/>
  <p:notesSz cx="7099300" cy="10234613"/>
  <p:defaultTextStyle>
    <a:defPPr>
      <a:defRPr lang="de-DE"/>
    </a:defPPr>
    <a:lvl1pPr algn="ctr" rtl="0" fontAlgn="base">
      <a:lnSpc>
        <a:spcPct val="111000"/>
      </a:lnSpc>
      <a:spcBef>
        <a:spcPct val="0"/>
      </a:spcBef>
      <a:spcAft>
        <a:spcPct val="0"/>
      </a:spcAft>
      <a:buClr>
        <a:schemeClr val="tx2"/>
      </a:buClr>
      <a:buSzPct val="120000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111000"/>
      </a:lnSpc>
      <a:spcBef>
        <a:spcPct val="0"/>
      </a:spcBef>
      <a:spcAft>
        <a:spcPct val="0"/>
      </a:spcAft>
      <a:buClr>
        <a:schemeClr val="tx2"/>
      </a:buClr>
      <a:buSzPct val="120000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111000"/>
      </a:lnSpc>
      <a:spcBef>
        <a:spcPct val="0"/>
      </a:spcBef>
      <a:spcAft>
        <a:spcPct val="0"/>
      </a:spcAft>
      <a:buClr>
        <a:schemeClr val="tx2"/>
      </a:buClr>
      <a:buSzPct val="120000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111000"/>
      </a:lnSpc>
      <a:spcBef>
        <a:spcPct val="0"/>
      </a:spcBef>
      <a:spcAft>
        <a:spcPct val="0"/>
      </a:spcAft>
      <a:buClr>
        <a:schemeClr val="tx2"/>
      </a:buClr>
      <a:buSzPct val="120000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111000"/>
      </a:lnSpc>
      <a:spcBef>
        <a:spcPct val="0"/>
      </a:spcBef>
      <a:spcAft>
        <a:spcPct val="0"/>
      </a:spcAft>
      <a:buClr>
        <a:schemeClr val="tx2"/>
      </a:buClr>
      <a:buSzPct val="120000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8" orient="horz" pos="6566">
          <p15:clr>
            <a:srgbClr val="A4A3A4"/>
          </p15:clr>
        </p15:guide>
        <p15:guide id="9" orient="horz" pos="170">
          <p15:clr>
            <a:srgbClr val="A4A3A4"/>
          </p15:clr>
        </p15:guide>
        <p15:guide id="12" pos="181">
          <p15:clr>
            <a:srgbClr val="A4A3A4"/>
          </p15:clr>
        </p15:guide>
        <p15:guide id="13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-Anwender" initials="Office [7]" lastIdx="1" clrIdx="6">
    <p:extLst/>
  </p:cmAuthor>
  <p:cmAuthor id="1" name="Microsoft Office-Anwender" initials="Office" lastIdx="68" clrIdx="0">
    <p:extLst/>
  </p:cmAuthor>
  <p:cmAuthor id="8" name="Microsoft Office-Anwender" initials="Office [8]" lastIdx="1" clrIdx="7">
    <p:extLst/>
  </p:cmAuthor>
  <p:cmAuthor id="2" name="Microsoft Office-Anwender" initials="Office [2]" lastIdx="1" clrIdx="1">
    <p:extLst/>
  </p:cmAuthor>
  <p:cmAuthor id="9" name="Microsoft Office-Anwender" initials="Office [9]" lastIdx="1" clrIdx="8">
    <p:extLst/>
  </p:cmAuthor>
  <p:cmAuthor id="3" name="Microsoft Office-Anwender" initials="Office [3]" lastIdx="1" clrIdx="2">
    <p:extLst/>
  </p:cmAuthor>
  <p:cmAuthor id="10" name="Microsoft Office-Anwender" initials="Office [10]" lastIdx="1" clrIdx="9">
    <p:extLst/>
  </p:cmAuthor>
  <p:cmAuthor id="4" name="Microsoft Office-Anwender" initials="Office [4]" lastIdx="1" clrIdx="3">
    <p:extLst/>
  </p:cmAuthor>
  <p:cmAuthor id="5" name="Microsoft Office-Anwender" initials="Office [5]" lastIdx="1" clrIdx="4">
    <p:extLst/>
  </p:cmAuthor>
  <p:cmAuthor id="6" name="Microsoft Office-Anwender" initials="Office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F00"/>
    <a:srgbClr val="CD5A14"/>
    <a:srgbClr val="648291"/>
    <a:srgbClr val="0078C8"/>
    <a:srgbClr val="006996"/>
    <a:srgbClr val="BEC896"/>
    <a:srgbClr val="B4BE00"/>
    <a:srgbClr val="64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7467" autoAdjust="0"/>
  </p:normalViewPr>
  <p:slideViewPr>
    <p:cSldViewPr snapToObjects="1">
      <p:cViewPr varScale="1">
        <p:scale>
          <a:sx n="66" d="100"/>
          <a:sy n="66" d="100"/>
        </p:scale>
        <p:origin x="1362" y="96"/>
      </p:cViewPr>
      <p:guideLst>
        <p:guide orient="horz" pos="6566"/>
        <p:guide orient="horz" pos="170"/>
        <p:guide pos="181"/>
        <p:guide pos="4604"/>
      </p:guideLst>
    </p:cSldViewPr>
  </p:slideViewPr>
  <p:outlineViewPr>
    <p:cViewPr>
      <p:scale>
        <a:sx n="33" d="100"/>
        <a:sy n="33" d="100"/>
      </p:scale>
      <p:origin x="0" y="-7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"/>
    </p:cViewPr>
  </p:sorterViewPr>
  <p:notesViewPr>
    <p:cSldViewPr snapToObjects="1">
      <p:cViewPr varScale="1">
        <p:scale>
          <a:sx n="88" d="100"/>
          <a:sy n="88" d="100"/>
        </p:scale>
        <p:origin x="-370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1100"/>
            </a:lvl1pPr>
          </a:lstStyle>
          <a:p>
            <a:endParaRPr lang="en-GB" altLang="de-DE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defRPr sz="1100"/>
            </a:lvl1pPr>
          </a:lstStyle>
          <a:p>
            <a:endParaRPr lang="en-GB" altLang="de-DE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ClrTx/>
              <a:buSzTx/>
              <a:defRPr sz="1100"/>
            </a:lvl1pPr>
          </a:lstStyle>
          <a:p>
            <a:endParaRPr lang="en-GB" altLang="de-DE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SzTx/>
              <a:defRPr sz="1100"/>
            </a:lvl1pPr>
          </a:lstStyle>
          <a:p>
            <a:fld id="{11CF527B-BCD7-4A83-80BE-69A471F2B22B}" type="slidenum">
              <a:rPr lang="en-GB" altLang="de-DE"/>
              <a:pPr/>
              <a:t>‹N°›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7729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9" tIns="49514" rIns="99029" bIns="49514" numCol="1" anchor="t" anchorCtr="0" compatLnSpc="1">
            <a:prstTxWarp prst="textNoShape">
              <a:avLst/>
            </a:prstTxWarp>
          </a:bodyPr>
          <a:lstStyle>
            <a:lvl1pPr algn="l" defTabSz="989013">
              <a:lnSpc>
                <a:spcPct val="100000"/>
              </a:lnSpc>
              <a:buClrTx/>
              <a:buSzTx/>
              <a:defRPr sz="1300"/>
            </a:lvl1pPr>
          </a:lstStyle>
          <a:p>
            <a:endParaRPr lang="de-DE" alt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9" tIns="49514" rIns="99029" bIns="49514" numCol="1" anchor="t" anchorCtr="0" compatLnSpc="1">
            <a:prstTxWarp prst="textNoShape">
              <a:avLst/>
            </a:prstTxWarp>
          </a:bodyPr>
          <a:lstStyle>
            <a:lvl1pPr algn="r" defTabSz="989013">
              <a:lnSpc>
                <a:spcPct val="100000"/>
              </a:lnSpc>
              <a:buClrTx/>
              <a:buSzTx/>
              <a:defRPr sz="1300"/>
            </a:lvl1pPr>
          </a:lstStyle>
          <a:p>
            <a:endParaRPr lang="de-DE" alt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93925" y="766763"/>
            <a:ext cx="2713038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9" tIns="49514" rIns="99029" bIns="49514" numCol="1" anchor="b" anchorCtr="0" compatLnSpc="1">
            <a:prstTxWarp prst="textNoShape">
              <a:avLst/>
            </a:prstTxWarp>
          </a:bodyPr>
          <a:lstStyle>
            <a:lvl1pPr algn="l" defTabSz="989013">
              <a:lnSpc>
                <a:spcPct val="100000"/>
              </a:lnSpc>
              <a:buClrTx/>
              <a:buSzTx/>
              <a:defRPr sz="1300"/>
            </a:lvl1pPr>
          </a:lstStyle>
          <a:p>
            <a:endParaRPr lang="de-DE" alt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29" tIns="49514" rIns="99029" bIns="49514" numCol="1" anchor="b" anchorCtr="0" compatLnSpc="1">
            <a:prstTxWarp prst="textNoShape">
              <a:avLst/>
            </a:prstTxWarp>
          </a:bodyPr>
          <a:lstStyle>
            <a:lvl1pPr algn="r" defTabSz="989013">
              <a:lnSpc>
                <a:spcPct val="100000"/>
              </a:lnSpc>
              <a:buClrTx/>
              <a:buSzTx/>
              <a:defRPr sz="1300"/>
            </a:lvl1pPr>
          </a:lstStyle>
          <a:p>
            <a:fld id="{90EB7759-CCF2-4F61-AA95-EF03F6B347FC}" type="slidenum">
              <a:rPr lang="de-DE" altLang="de-DE"/>
              <a:pPr/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12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fontAlgn="base">
      <a:lnSpc>
        <a:spcPct val="105000"/>
      </a:lnSpc>
      <a:spcBef>
        <a:spcPct val="0"/>
      </a:spcBef>
      <a:spcAft>
        <a:spcPct val="0"/>
      </a:spcAft>
      <a:buClr>
        <a:schemeClr val="accent1"/>
      </a:buClr>
      <a:buSzPct val="120000"/>
      <a:buChar char="•"/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0225" indent="-261938" algn="l" rtl="0" fontAlgn="base">
      <a:lnSpc>
        <a:spcPct val="105000"/>
      </a:lnSpc>
      <a:spcBef>
        <a:spcPct val="0"/>
      </a:spcBef>
      <a:spcAft>
        <a:spcPct val="0"/>
      </a:spcAft>
      <a:buClr>
        <a:schemeClr val="accent1"/>
      </a:buClr>
      <a:buSzPct val="120000"/>
      <a:buChar char="•"/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6450" indent="-274638" algn="l" rtl="0" fontAlgn="base">
      <a:lnSpc>
        <a:spcPct val="105000"/>
      </a:lnSpc>
      <a:spcBef>
        <a:spcPct val="0"/>
      </a:spcBef>
      <a:spcAft>
        <a:spcPct val="0"/>
      </a:spcAft>
      <a:buClr>
        <a:schemeClr val="accent1"/>
      </a:buClr>
      <a:buSzPct val="120000"/>
      <a:buChar char="•"/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65113" algn="l" rtl="0" fontAlgn="base">
      <a:lnSpc>
        <a:spcPct val="105000"/>
      </a:lnSpc>
      <a:spcBef>
        <a:spcPct val="0"/>
      </a:spcBef>
      <a:spcAft>
        <a:spcPct val="0"/>
      </a:spcAft>
      <a:buClr>
        <a:schemeClr val="accent1"/>
      </a:buClr>
      <a:buSzPct val="120000"/>
      <a:buChar char="•"/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39850" indent="-265113" algn="l" rtl="0" fontAlgn="base">
      <a:lnSpc>
        <a:spcPct val="105000"/>
      </a:lnSpc>
      <a:spcBef>
        <a:spcPct val="0"/>
      </a:spcBef>
      <a:spcAft>
        <a:spcPct val="0"/>
      </a:spcAft>
      <a:buClr>
        <a:schemeClr val="accent1"/>
      </a:buClr>
      <a:buSzPct val="120000"/>
      <a:buChar char="•"/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7561262" cy="10693399"/>
          </a:xfrm>
          <a:solidFill>
            <a:srgbClr val="CDD2D2"/>
          </a:solidFill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Platzhalterbild/Imageplaceholder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88342"/>
            <a:ext cx="6769099" cy="2189934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774192"/>
            <a:ext cx="6769100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141" y="6318808"/>
            <a:ext cx="3889562" cy="1800200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29664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9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259" y="828302"/>
            <a:ext cx="6769099" cy="1530066"/>
          </a:xfrm>
        </p:spPr>
        <p:txBody>
          <a:bodyPr/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259" y="414152"/>
            <a:ext cx="6769100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1602000" y="2501900"/>
            <a:ext cx="2556284" cy="2124719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0" y="2501900"/>
            <a:ext cx="1512000" cy="212472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4248000" y="2501901"/>
            <a:ext cx="3317136" cy="345686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65716" y="6048916"/>
            <a:ext cx="2399420" cy="257486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45" hasCustomPrompt="1"/>
          </p:nvPr>
        </p:nvSpPr>
        <p:spPr>
          <a:xfrm>
            <a:off x="1601715" y="4717472"/>
            <a:ext cx="1231200" cy="124144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46" hasCustomPrompt="1"/>
          </p:nvPr>
        </p:nvSpPr>
        <p:spPr>
          <a:xfrm>
            <a:off x="0" y="4717470"/>
            <a:ext cx="1512000" cy="1241299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02000" y="6048916"/>
            <a:ext cx="2574000" cy="257486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Formatvorlage des Untertitelmasters durch Klicken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20" name="Bildplatzhalter 7"/>
          <p:cNvSpPr>
            <a:spLocks noGrp="1"/>
          </p:cNvSpPr>
          <p:nvPr>
            <p:ph type="pic" sz="quarter" idx="47" hasCustomPrompt="1"/>
          </p:nvPr>
        </p:nvSpPr>
        <p:spPr>
          <a:xfrm>
            <a:off x="2927084" y="4717472"/>
            <a:ext cx="1231200" cy="124144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48" hasCustomPrompt="1"/>
          </p:nvPr>
        </p:nvSpPr>
        <p:spPr>
          <a:xfrm>
            <a:off x="0" y="6048915"/>
            <a:ext cx="2412000" cy="2591345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22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3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_4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6" y="269875"/>
            <a:ext cx="7021513" cy="2124000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44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834047"/>
            <a:ext cx="6804756" cy="1524321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7336" y="2483875"/>
            <a:ext cx="3463200" cy="3474893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3845649" y="2483875"/>
            <a:ext cx="3463200" cy="3474893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6048767"/>
            <a:ext cx="7021512" cy="2591493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1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7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_5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6" y="269873"/>
            <a:ext cx="7021513" cy="3024000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44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834047"/>
            <a:ext cx="6804756" cy="1956369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7335" y="3383873"/>
            <a:ext cx="3024000" cy="16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01334" y="3383873"/>
            <a:ext cx="3907515" cy="5257921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87335" y="5167795"/>
            <a:ext cx="3024000" cy="16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287335" y="6949795"/>
            <a:ext cx="3024000" cy="16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2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8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_6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6" y="269874"/>
            <a:ext cx="7021513" cy="2124000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44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834047"/>
            <a:ext cx="6804756" cy="1524321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87336" y="2483874"/>
            <a:ext cx="1688400" cy="16884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80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4262273"/>
            <a:ext cx="7021512" cy="437798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065040" y="2483874"/>
            <a:ext cx="1688400" cy="16884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80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3842744" y="2483874"/>
            <a:ext cx="1688400" cy="16884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80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21" name="Textplatzhalter 12"/>
          <p:cNvSpPr>
            <a:spLocks noGrp="1"/>
          </p:cNvSpPr>
          <p:nvPr>
            <p:ph type="body" sz="quarter" idx="34" hasCustomPrompt="1"/>
          </p:nvPr>
        </p:nvSpPr>
        <p:spPr>
          <a:xfrm>
            <a:off x="5620449" y="2483874"/>
            <a:ext cx="1688400" cy="16884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80000" rIns="180000" bIns="180000" anchor="b" anchorCtr="0"/>
          <a:lstStyle>
            <a:lvl1pPr marL="0" indent="0">
              <a:lnSpc>
                <a:spcPct val="111000"/>
              </a:lnSpc>
              <a:buNone/>
              <a:defRPr sz="900"/>
            </a:lvl1pPr>
            <a:lvl2pPr marL="92075" indent="-92075">
              <a:lnSpc>
                <a:spcPct val="111000"/>
              </a:lnSpc>
              <a:defRPr sz="9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2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4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066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368" userDrawn="1">
          <p15:clr>
            <a:srgbClr val="FBAE40"/>
          </p15:clr>
        </p15:guide>
        <p15:guide id="1" pos="238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2"/>
            <a:ext cx="7561262" cy="10693399"/>
          </a:xfrm>
          <a:solidFill>
            <a:srgbClr val="CDD2D2"/>
          </a:solidFill>
        </p:spPr>
        <p:txBody>
          <a:bodyPr anchor="ctr" anchorCtr="0"/>
          <a:lstStyle>
            <a:lvl1pPr marL="0" indent="0" algn="ctr">
              <a:buNone/>
              <a:defRPr sz="1333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 dirty="0" err="1">
                <a:solidFill>
                  <a:schemeClr val="accent1"/>
                </a:solidFill>
              </a:rPr>
              <a:t>Platzhalterbild</a:t>
            </a:r>
            <a:r>
              <a:rPr lang="en-US" altLang="de-DE" sz="2800" b="1" noProof="0" dirty="0">
                <a:solidFill>
                  <a:schemeClr val="accent1"/>
                </a:solidFill>
              </a:rPr>
              <a:t>/</a:t>
            </a:r>
            <a:r>
              <a:rPr lang="en-US" altLang="de-DE" sz="2800" b="1" noProof="0" dirty="0" err="1">
                <a:solidFill>
                  <a:schemeClr val="accent1"/>
                </a:solidFill>
              </a:rPr>
              <a:t>Imageplaceholder</a:t>
            </a:r>
            <a:endParaRPr lang="en-US" altLang="de-DE" sz="2800" b="1" noProof="0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1294" y="1166789"/>
            <a:ext cx="6797557" cy="2189934"/>
          </a:xfrm>
        </p:spPr>
        <p:txBody>
          <a:bodyPr/>
          <a:lstStyle>
            <a:lvl1pPr>
              <a:lnSpc>
                <a:spcPct val="90000"/>
              </a:lnSpc>
              <a:defRPr sz="4799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294" y="713677"/>
            <a:ext cx="6797557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30413" indent="0" algn="ctr">
              <a:buNone/>
              <a:defRPr/>
            </a:lvl2pPr>
            <a:lvl3pPr marL="860825" indent="0" algn="ctr">
              <a:buNone/>
              <a:defRPr/>
            </a:lvl3pPr>
            <a:lvl4pPr marL="1291238" indent="0" algn="ctr">
              <a:buNone/>
              <a:defRPr/>
            </a:lvl4pPr>
            <a:lvl5pPr marL="1721651" indent="0" algn="ctr">
              <a:buNone/>
              <a:defRPr/>
            </a:lvl5pPr>
            <a:lvl6pPr marL="2152065" indent="0" algn="ctr">
              <a:buNone/>
              <a:defRPr/>
            </a:lvl6pPr>
            <a:lvl7pPr marL="2582477" indent="0" algn="ctr">
              <a:buNone/>
              <a:defRPr/>
            </a:lvl7pPr>
            <a:lvl8pPr marL="3012889" indent="0" algn="ctr">
              <a:buNone/>
              <a:defRPr/>
            </a:lvl8pPr>
            <a:lvl9pPr marL="3443302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3" y="9712188"/>
            <a:ext cx="3385505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34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5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3564567"/>
            <a:ext cx="7561262" cy="7128834"/>
          </a:xfrm>
          <a:solidFill>
            <a:srgbClr val="CDD2D2"/>
          </a:solidFill>
        </p:spPr>
        <p:txBody>
          <a:bodyPr anchor="ctr" anchorCtr="0"/>
          <a:lstStyle>
            <a:lvl1pPr marL="0" indent="0" algn="ctr">
              <a:buNone/>
              <a:defRPr sz="1333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Platzhalterbild/Imageplaceholder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1294" y="1166789"/>
            <a:ext cx="6797557" cy="2189934"/>
          </a:xfrm>
        </p:spPr>
        <p:txBody>
          <a:bodyPr/>
          <a:lstStyle>
            <a:lvl1pPr>
              <a:lnSpc>
                <a:spcPct val="90000"/>
              </a:lnSpc>
              <a:defRPr sz="4799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294" y="713677"/>
            <a:ext cx="6797557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30413" indent="0" algn="ctr">
              <a:buNone/>
              <a:defRPr/>
            </a:lvl2pPr>
            <a:lvl3pPr marL="860825" indent="0" algn="ctr">
              <a:buNone/>
              <a:defRPr/>
            </a:lvl3pPr>
            <a:lvl4pPr marL="1291238" indent="0" algn="ctr">
              <a:buNone/>
              <a:defRPr/>
            </a:lvl4pPr>
            <a:lvl5pPr marL="1721651" indent="0" algn="ctr">
              <a:buNone/>
              <a:defRPr/>
            </a:lvl5pPr>
            <a:lvl6pPr marL="2152065" indent="0" algn="ctr">
              <a:buNone/>
              <a:defRPr/>
            </a:lvl6pPr>
            <a:lvl7pPr marL="2582477" indent="0" algn="ctr">
              <a:buNone/>
              <a:defRPr/>
            </a:lvl7pPr>
            <a:lvl8pPr marL="3012889" indent="0" algn="ctr">
              <a:buNone/>
              <a:defRPr/>
            </a:lvl8pPr>
            <a:lvl9pPr marL="3443302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3" y="9714095"/>
            <a:ext cx="3385505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34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2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3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1294" y="865451"/>
            <a:ext cx="6797557" cy="2189934"/>
          </a:xfrm>
        </p:spPr>
        <p:txBody>
          <a:bodyPr/>
          <a:lstStyle>
            <a:lvl1pPr>
              <a:lnSpc>
                <a:spcPct val="90000"/>
              </a:lnSpc>
              <a:defRPr sz="4799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294" y="412339"/>
            <a:ext cx="6797557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30413" indent="0" algn="ctr">
              <a:buNone/>
              <a:defRPr/>
            </a:lvl2pPr>
            <a:lvl3pPr marL="860825" indent="0" algn="ctr">
              <a:buNone/>
              <a:defRPr/>
            </a:lvl3pPr>
            <a:lvl4pPr marL="1291238" indent="0" algn="ctr">
              <a:buNone/>
              <a:defRPr/>
            </a:lvl4pPr>
            <a:lvl5pPr marL="1721651" indent="0" algn="ctr">
              <a:buNone/>
              <a:defRPr/>
            </a:lvl5pPr>
            <a:lvl6pPr marL="2152065" indent="0" algn="ctr">
              <a:buNone/>
              <a:defRPr/>
            </a:lvl6pPr>
            <a:lvl7pPr marL="2582477" indent="0" algn="ctr">
              <a:buNone/>
              <a:defRPr/>
            </a:lvl7pPr>
            <a:lvl8pPr marL="3012889" indent="0" algn="ctr">
              <a:buNone/>
              <a:defRPr/>
            </a:lvl8pPr>
            <a:lvl9pPr marL="3443302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3" y="9714095"/>
            <a:ext cx="3385505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34"/>
            </a:lvl1pPr>
          </a:lstStyle>
          <a:p>
            <a:pPr lvl="0"/>
            <a:r>
              <a:rPr lang="en-US" noProof="0"/>
              <a:t>URL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1" y="3208139"/>
            <a:ext cx="4291465" cy="4073449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4392687" y="3819156"/>
            <a:ext cx="1686700" cy="168029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4392686" y="5600368"/>
            <a:ext cx="3168577" cy="229106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5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1294" y="865451"/>
            <a:ext cx="6797557" cy="1635587"/>
          </a:xfrm>
        </p:spPr>
        <p:txBody>
          <a:bodyPr/>
          <a:lstStyle>
            <a:lvl1pPr>
              <a:lnSpc>
                <a:spcPct val="90000"/>
              </a:lnSpc>
              <a:defRPr sz="4799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294" y="412339"/>
            <a:ext cx="6797557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30413" indent="0" algn="ctr">
              <a:buNone/>
              <a:defRPr/>
            </a:lvl2pPr>
            <a:lvl3pPr marL="860825" indent="0" algn="ctr">
              <a:buNone/>
              <a:defRPr/>
            </a:lvl3pPr>
            <a:lvl4pPr marL="1291238" indent="0" algn="ctr">
              <a:buNone/>
              <a:defRPr/>
            </a:lvl4pPr>
            <a:lvl5pPr marL="1721651" indent="0" algn="ctr">
              <a:buNone/>
              <a:defRPr/>
            </a:lvl5pPr>
            <a:lvl6pPr marL="2152065" indent="0" algn="ctr">
              <a:buNone/>
              <a:defRPr/>
            </a:lvl6pPr>
            <a:lvl7pPr marL="2582477" indent="0" algn="ctr">
              <a:buNone/>
              <a:defRPr/>
            </a:lvl7pPr>
            <a:lvl8pPr marL="3012889" indent="0" algn="ctr">
              <a:buNone/>
              <a:defRPr/>
            </a:lvl8pPr>
            <a:lvl9pPr marL="3443302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3" y="9714095"/>
            <a:ext cx="3385505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34"/>
            </a:lvl1pPr>
          </a:lstStyle>
          <a:p>
            <a:pPr lvl="0"/>
            <a:r>
              <a:rPr lang="en-US" noProof="0"/>
              <a:t>URL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-1" y="2648040"/>
            <a:ext cx="3728675" cy="285141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3830833" y="2648041"/>
            <a:ext cx="3730431" cy="3462431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3830834" y="6211318"/>
            <a:ext cx="3730430" cy="168011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5600369"/>
            <a:ext cx="1941628" cy="229106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43111" y="5600372"/>
            <a:ext cx="1685564" cy="229106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0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6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1294" y="865451"/>
            <a:ext cx="6797557" cy="1635587"/>
          </a:xfrm>
        </p:spPr>
        <p:txBody>
          <a:bodyPr/>
          <a:lstStyle>
            <a:lvl1pPr>
              <a:lnSpc>
                <a:spcPct val="90000"/>
              </a:lnSpc>
              <a:defRPr sz="4799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294" y="412339"/>
            <a:ext cx="6797557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30413" indent="0" algn="ctr">
              <a:buNone/>
              <a:defRPr/>
            </a:lvl2pPr>
            <a:lvl3pPr marL="860825" indent="0" algn="ctr">
              <a:buNone/>
              <a:defRPr/>
            </a:lvl3pPr>
            <a:lvl4pPr marL="1291238" indent="0" algn="ctr">
              <a:buNone/>
              <a:defRPr/>
            </a:lvl4pPr>
            <a:lvl5pPr marL="1721651" indent="0" algn="ctr">
              <a:buNone/>
              <a:defRPr/>
            </a:lvl5pPr>
            <a:lvl6pPr marL="2152065" indent="0" algn="ctr">
              <a:buNone/>
              <a:defRPr/>
            </a:lvl6pPr>
            <a:lvl7pPr marL="2582477" indent="0" algn="ctr">
              <a:buNone/>
              <a:defRPr/>
            </a:lvl7pPr>
            <a:lvl8pPr marL="3012889" indent="0" algn="ctr">
              <a:buNone/>
              <a:defRPr/>
            </a:lvl8pPr>
            <a:lvl9pPr marL="3443302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3" y="9714095"/>
            <a:ext cx="3385505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34"/>
            </a:lvl1pPr>
          </a:lstStyle>
          <a:p>
            <a:pPr lvl="0"/>
            <a:r>
              <a:rPr lang="en-US" noProof="0"/>
              <a:t>URL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0" y="3865238"/>
            <a:ext cx="1328022" cy="106928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1430794" y="2648041"/>
            <a:ext cx="3473672" cy="3462431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5005621" y="3208139"/>
            <a:ext cx="2554056" cy="229131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5035502"/>
            <a:ext cx="1328022" cy="1069161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43111" y="6211319"/>
            <a:ext cx="1073437" cy="1070269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5621" y="5600371"/>
            <a:ext cx="1686767" cy="168121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47" hasCustomPrompt="1"/>
          </p:nvPr>
        </p:nvSpPr>
        <p:spPr>
          <a:xfrm>
            <a:off x="3217899" y="6211318"/>
            <a:ext cx="1686567" cy="168011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066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28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683449" y="9422983"/>
            <a:ext cx="1375217" cy="76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3582504"/>
            <a:ext cx="7561262" cy="7110896"/>
          </a:xfrm>
          <a:solidFill>
            <a:srgbClr val="CDD2D2"/>
          </a:solidFill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Platzhalterbild/Imageplaceholder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88342"/>
            <a:ext cx="6769099" cy="2189934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750" y="774192"/>
            <a:ext cx="6769100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141" y="7362924"/>
            <a:ext cx="3889562" cy="1296144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9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1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3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7" y="269876"/>
            <a:ext cx="4338663" cy="2592388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endParaRPr lang="en-US" noProof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834047"/>
            <a:ext cx="4104456" cy="1956370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269876"/>
            <a:ext cx="2592850" cy="2592387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2952262"/>
            <a:ext cx="7021512" cy="568799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9" name="Textplatzhalt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8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5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7" y="269875"/>
            <a:ext cx="4789438" cy="4356745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endParaRPr lang="en-US" noProof="0"/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834047"/>
            <a:ext cx="4536504" cy="2640446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966138" y="4713733"/>
            <a:ext cx="4342710" cy="392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287337" y="3474493"/>
            <a:ext cx="4789438" cy="1152128"/>
          </a:xfrm>
          <a:noFill/>
        </p:spPr>
        <p:txBody>
          <a:bodyPr lIns="180000" tIns="108000" rIns="180000" bIns="180000" anchor="b" anchorCtr="0"/>
          <a:lstStyle>
            <a:lvl1pPr marL="0" indent="0">
              <a:lnSpc>
                <a:spcPct val="111000"/>
              </a:lnSpc>
              <a:buNone/>
              <a:defRPr sz="1400">
                <a:solidFill>
                  <a:schemeClr val="bg1"/>
                </a:solidFill>
              </a:defRPr>
            </a:lvl1pPr>
            <a:lvl2pPr marL="173038" indent="-173038">
              <a:lnSpc>
                <a:spcPct val="1110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33" hasCustomPrompt="1"/>
          </p:nvPr>
        </p:nvSpPr>
        <p:spPr>
          <a:xfrm>
            <a:off x="287337" y="4713733"/>
            <a:ext cx="2592000" cy="213694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34" hasCustomPrompt="1"/>
          </p:nvPr>
        </p:nvSpPr>
        <p:spPr>
          <a:xfrm>
            <a:off x="1184138" y="6945733"/>
            <a:ext cx="1692000" cy="16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35" hasCustomPrompt="1"/>
          </p:nvPr>
        </p:nvSpPr>
        <p:spPr>
          <a:xfrm>
            <a:off x="5167658" y="2484620"/>
            <a:ext cx="2141191" cy="214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2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7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7" y="2502384"/>
            <a:ext cx="4321386" cy="2572047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3066555"/>
            <a:ext cx="4104456" cy="1973163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052000" y="5164432"/>
            <a:ext cx="3945600" cy="3475829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33" hasCustomPrompt="1"/>
          </p:nvPr>
        </p:nvSpPr>
        <p:spPr>
          <a:xfrm>
            <a:off x="287337" y="5160828"/>
            <a:ext cx="1674412" cy="1674412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34" hasCustomPrompt="1"/>
          </p:nvPr>
        </p:nvSpPr>
        <p:spPr>
          <a:xfrm>
            <a:off x="4701001" y="1602285"/>
            <a:ext cx="1692000" cy="16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35" hasCustomPrompt="1"/>
          </p:nvPr>
        </p:nvSpPr>
        <p:spPr>
          <a:xfrm>
            <a:off x="4701001" y="3382244"/>
            <a:ext cx="2628850" cy="169218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36" hasCustomPrompt="1"/>
          </p:nvPr>
        </p:nvSpPr>
        <p:spPr>
          <a:xfrm>
            <a:off x="6087851" y="5164432"/>
            <a:ext cx="1242000" cy="124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37" hasCustomPrompt="1"/>
          </p:nvPr>
        </p:nvSpPr>
        <p:spPr>
          <a:xfrm>
            <a:off x="2451001" y="269875"/>
            <a:ext cx="2160000" cy="2160095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2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_9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87336" y="2484000"/>
            <a:ext cx="4824663" cy="2568060"/>
          </a:xfrm>
          <a:solidFill>
            <a:schemeClr val="tx2"/>
          </a:solidFill>
          <a:ln>
            <a:noFill/>
          </a:ln>
          <a:effectLst/>
          <a:extLst/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0" marR="0" indent="0" defTabSz="914400" eaLnBrk="1" latinLnBrk="0" hangingPunct="1">
              <a:lnSpc>
                <a:spcPct val="90000"/>
              </a:lnSpc>
              <a:buClr>
                <a:srgbClr val="E1000F"/>
              </a:buClr>
              <a:buFont typeface="Arial" panose="020B0604020202020204" pitchFamily="34" charset="0"/>
              <a:buNone/>
              <a:tabLst/>
              <a:defRPr kumimoji="0" lang="de-DE" sz="2400" b="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914400" eaLnBrk="1" latinLnBrk="0" hangingPunct="1">
              <a:buClr>
                <a:srgbClr val="E1000F"/>
              </a:buClr>
              <a:tabLst/>
            </a:pPr>
            <a:r>
              <a:rPr lang="en-US" noProof="0"/>
              <a:t>Textmasterformat bearbeiten</a:t>
            </a:r>
          </a:p>
        </p:txBody>
      </p:sp>
      <p:sp>
        <p:nvSpPr>
          <p:cNvPr id="20" name="Titel 1"/>
          <p:cNvSpPr>
            <a:spLocks noGrp="1"/>
          </p:cNvSpPr>
          <p:nvPr>
            <p:ph type="ctrTitle"/>
          </p:nvPr>
        </p:nvSpPr>
        <p:spPr>
          <a:xfrm>
            <a:off x="468263" y="3043697"/>
            <a:ext cx="4572508" cy="1920104"/>
          </a:xfrm>
        </p:spPr>
        <p:txBody>
          <a:bodyPr/>
          <a:lstStyle>
            <a:lvl1pPr>
              <a:lnSpc>
                <a:spcPct val="900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22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2980160" y="5142100"/>
            <a:ext cx="4328689" cy="3498161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33" hasCustomPrompt="1"/>
          </p:nvPr>
        </p:nvSpPr>
        <p:spPr>
          <a:xfrm>
            <a:off x="287337" y="5142101"/>
            <a:ext cx="1260000" cy="126076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35" hasCustomPrompt="1"/>
          </p:nvPr>
        </p:nvSpPr>
        <p:spPr>
          <a:xfrm>
            <a:off x="5184000" y="2484000"/>
            <a:ext cx="2124849" cy="257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37" hasCustomPrompt="1"/>
          </p:nvPr>
        </p:nvSpPr>
        <p:spPr>
          <a:xfrm>
            <a:off x="287337" y="269875"/>
            <a:ext cx="2124000" cy="212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38" hasCustomPrompt="1"/>
          </p:nvPr>
        </p:nvSpPr>
        <p:spPr>
          <a:xfrm>
            <a:off x="2502000" y="269875"/>
            <a:ext cx="2610000" cy="212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39" hasCustomPrompt="1"/>
          </p:nvPr>
        </p:nvSpPr>
        <p:spPr>
          <a:xfrm>
            <a:off x="5184000" y="269876"/>
            <a:ext cx="2124000" cy="212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23" name="Bildplatzhalter 7"/>
          <p:cNvSpPr>
            <a:spLocks noGrp="1"/>
          </p:cNvSpPr>
          <p:nvPr>
            <p:ph type="pic" sz="quarter" idx="40" hasCustomPrompt="1"/>
          </p:nvPr>
        </p:nvSpPr>
        <p:spPr>
          <a:xfrm>
            <a:off x="1637337" y="5142101"/>
            <a:ext cx="1260000" cy="126076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25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7338" y="6492868"/>
            <a:ext cx="2609999" cy="2147393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Textmasterformat bearbeiten</a:t>
            </a:r>
          </a:p>
          <a:p>
            <a:pPr lvl="1"/>
            <a:r>
              <a:rPr lang="en-US" noProof="0"/>
              <a:t>Bullet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6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1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3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259" y="828302"/>
            <a:ext cx="6769099" cy="1530066"/>
          </a:xfrm>
        </p:spPr>
        <p:txBody>
          <a:bodyPr/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259" y="414152"/>
            <a:ext cx="6769100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0" y="2502384"/>
            <a:ext cx="4608723" cy="435648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4680000" y="3834532"/>
            <a:ext cx="1728923" cy="169218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4680000" y="5598000"/>
            <a:ext cx="2885136" cy="2772888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0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 bwMode="auto">
          <a:xfrm>
            <a:off x="2876138" y="6853205"/>
            <a:ext cx="90000" cy="90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tabLst/>
            </a:pPr>
            <a:endParaRPr kumimoji="0" lang="en-US" sz="12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" name="Gerader Verbinder 12"/>
          <p:cNvCxnSpPr/>
          <p:nvPr userDrawn="1"/>
        </p:nvCxnSpPr>
        <p:spPr bwMode="auto">
          <a:xfrm>
            <a:off x="144016" y="8640261"/>
            <a:ext cx="3780631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85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5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259" y="828302"/>
            <a:ext cx="6769099" cy="1530066"/>
          </a:xfrm>
        </p:spPr>
        <p:txBody>
          <a:bodyPr/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259" y="414152"/>
            <a:ext cx="6769100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1" y="2502384"/>
            <a:ext cx="3736800" cy="39096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3826799" y="3403536"/>
            <a:ext cx="2574000" cy="257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3826798" y="6066261"/>
            <a:ext cx="2574000" cy="2574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4" hasCustomPrompt="1"/>
          </p:nvPr>
        </p:nvSpPr>
        <p:spPr>
          <a:xfrm>
            <a:off x="6480000" y="5601600"/>
            <a:ext cx="1081263" cy="124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45" hasCustomPrompt="1"/>
          </p:nvPr>
        </p:nvSpPr>
        <p:spPr>
          <a:xfrm>
            <a:off x="2944255" y="6501414"/>
            <a:ext cx="792546" cy="792964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11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_7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2259" y="828302"/>
            <a:ext cx="6769099" cy="1530066"/>
          </a:xfrm>
        </p:spPr>
        <p:txBody>
          <a:bodyPr/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fr-FR" noProof="0"/>
              <a:t>Modifiez le style du titre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2259" y="414152"/>
            <a:ext cx="6769100" cy="396044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/>
              <a:t>Modifiez le style des sous-titres du masque</a:t>
            </a:r>
            <a:endParaRPr lang="en-US" noProof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41" hasCustomPrompt="1"/>
          </p:nvPr>
        </p:nvSpPr>
        <p:spPr>
          <a:xfrm>
            <a:off x="1602291" y="2934433"/>
            <a:ext cx="3474484" cy="3024336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42" hasCustomPrompt="1"/>
          </p:nvPr>
        </p:nvSpPr>
        <p:spPr>
          <a:xfrm>
            <a:off x="720291" y="3823200"/>
            <a:ext cx="792000" cy="7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43" hasCustomPrompt="1"/>
          </p:nvPr>
        </p:nvSpPr>
        <p:spPr>
          <a:xfrm>
            <a:off x="5171173" y="4265999"/>
            <a:ext cx="2124000" cy="1692769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4" hasCustomPrompt="1"/>
          </p:nvPr>
        </p:nvSpPr>
        <p:spPr>
          <a:xfrm>
            <a:off x="5632846" y="6048769"/>
            <a:ext cx="1928417" cy="1260916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45" hasCustomPrompt="1"/>
          </p:nvPr>
        </p:nvSpPr>
        <p:spPr>
          <a:xfrm>
            <a:off x="1602291" y="6048252"/>
            <a:ext cx="1260000" cy="1260916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8" name="Bildplatzhalter 7"/>
          <p:cNvSpPr>
            <a:spLocks noGrp="1"/>
          </p:cNvSpPr>
          <p:nvPr>
            <p:ph type="pic" sz="quarter" idx="46" hasCustomPrompt="1"/>
          </p:nvPr>
        </p:nvSpPr>
        <p:spPr>
          <a:xfrm>
            <a:off x="0" y="4709198"/>
            <a:ext cx="1512000" cy="1224816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anchor="ctr" anchorCtr="0"/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altLang="de-DE" sz="3000" b="1" noProof="0">
                <a:solidFill>
                  <a:schemeClr val="accent1"/>
                </a:solidFill>
              </a:rPr>
              <a:t>Bild auf Platzhalter ziehen oder durch Klicken auf Symbol hinzufügen</a:t>
            </a:r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52291" y="6048252"/>
            <a:ext cx="2592000" cy="2592000"/>
          </a:xfrm>
          <a:gradFill>
            <a:gsLst>
              <a:gs pos="0">
                <a:schemeClr val="accent5"/>
              </a:gs>
              <a:gs pos="100000">
                <a:schemeClr val="accent1"/>
              </a:gs>
            </a:gsLst>
            <a:lin ang="2700000" scaled="0"/>
          </a:gradFill>
        </p:spPr>
        <p:txBody>
          <a:bodyPr lIns="180000" tIns="108000" rIns="180000" bIns="180000" anchor="t" anchorCtr="0"/>
          <a:lstStyle>
            <a:lvl1pPr marL="0" indent="0">
              <a:lnSpc>
                <a:spcPct val="111000"/>
              </a:lnSpc>
              <a:buNone/>
              <a:defRPr sz="1400"/>
            </a:lvl1pPr>
            <a:lvl2pPr marL="173038" indent="-173038">
              <a:lnSpc>
                <a:spcPct val="111000"/>
              </a:lnSpc>
              <a:defRPr sz="1400"/>
            </a:lvl2pPr>
          </a:lstStyle>
          <a:p>
            <a:pPr lvl="0"/>
            <a:r>
              <a:rPr lang="en-US" noProof="0"/>
              <a:t>Titelmasterformat durch Klicken bearbeiten</a:t>
            </a:r>
          </a:p>
          <a:p>
            <a:pPr lvl="1"/>
            <a:r>
              <a:rPr lang="en-US" noProof="0"/>
              <a:t>Bullet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  <p:sp>
        <p:nvSpPr>
          <p:cNvPr id="20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5472" y="9730800"/>
            <a:ext cx="3385506" cy="252028"/>
          </a:xfrm>
        </p:spPr>
        <p:txBody>
          <a:bodyPr anchor="b"/>
          <a:lstStyle>
            <a:lvl1pPr marL="0" indent="0">
              <a:lnSpc>
                <a:spcPct val="111000"/>
              </a:lnSpc>
              <a:buNone/>
              <a:defRPr sz="900"/>
            </a:lvl1pPr>
          </a:lstStyle>
          <a:p>
            <a:pPr lvl="0"/>
            <a:r>
              <a:rPr lang="en-US" noProof="0"/>
              <a:t>URL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4" t="21990"/>
          <a:stretch/>
        </p:blipFill>
        <p:spPr>
          <a:xfrm>
            <a:off x="5947569" y="9550889"/>
            <a:ext cx="1078992" cy="6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4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126" y="406363"/>
            <a:ext cx="6975310" cy="66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126" y="1730971"/>
            <a:ext cx="6975310" cy="1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Mastertextformat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83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82563" indent="-18256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 indent="-1714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514350" indent="-1714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685800" indent="-1714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857250" indent="-17145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17970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00">
          <a:solidFill>
            <a:schemeClr val="tx1"/>
          </a:solidFill>
          <a:latin typeface="+mn-lt"/>
          <a:cs typeface="+mn-cs"/>
        </a:defRPr>
      </a:lvl6pPr>
      <a:lvl7pPr marL="22542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00">
          <a:solidFill>
            <a:schemeClr val="tx1"/>
          </a:solidFill>
          <a:latin typeface="+mn-lt"/>
          <a:cs typeface="+mn-cs"/>
        </a:defRPr>
      </a:lvl7pPr>
      <a:lvl8pPr marL="27114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00">
          <a:solidFill>
            <a:schemeClr val="tx1"/>
          </a:solidFill>
          <a:latin typeface="+mn-lt"/>
          <a:cs typeface="+mn-cs"/>
        </a:defRPr>
      </a:lvl8pPr>
      <a:lvl9pPr marL="3168650" indent="-265113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95126" y="406363"/>
            <a:ext cx="6975310" cy="66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126" y="1730971"/>
            <a:ext cx="6975310" cy="183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Mastertextformat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9791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67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5pPr>
      <a:lvl6pPr marL="43041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6pPr>
      <a:lvl7pPr marL="86082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7pPr>
      <a:lvl8pPr marL="129123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8pPr>
      <a:lvl9pPr marL="172165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934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71867" indent="-171867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66">
          <a:solidFill>
            <a:schemeClr val="tx1"/>
          </a:solidFill>
          <a:latin typeface="+mn-lt"/>
          <a:ea typeface="+mn-ea"/>
          <a:cs typeface="+mn-cs"/>
        </a:defRPr>
      </a:lvl1pPr>
      <a:lvl2pPr marL="334765" indent="-1629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66">
          <a:solidFill>
            <a:schemeClr val="tx1"/>
          </a:solidFill>
          <a:latin typeface="+mn-lt"/>
          <a:cs typeface="+mn-cs"/>
        </a:defRPr>
      </a:lvl2pPr>
      <a:lvl3pPr marL="506632" indent="-171867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66">
          <a:solidFill>
            <a:schemeClr val="tx1"/>
          </a:solidFill>
          <a:latin typeface="+mn-lt"/>
          <a:cs typeface="+mn-cs"/>
        </a:defRPr>
      </a:lvl3pPr>
      <a:lvl4pPr marL="678498" indent="-171867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66">
          <a:solidFill>
            <a:schemeClr val="tx1"/>
          </a:solidFill>
          <a:latin typeface="+mn-lt"/>
          <a:cs typeface="+mn-cs"/>
        </a:defRPr>
      </a:lvl4pPr>
      <a:lvl5pPr marL="841397" indent="-16290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1066">
          <a:solidFill>
            <a:schemeClr val="tx1"/>
          </a:solidFill>
          <a:latin typeface="+mn-lt"/>
          <a:cs typeface="+mn-cs"/>
        </a:defRPr>
      </a:lvl5pPr>
      <a:lvl6pPr marL="1691761" indent="-24958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934">
          <a:solidFill>
            <a:schemeClr val="tx1"/>
          </a:solidFill>
          <a:latin typeface="+mn-lt"/>
          <a:cs typeface="+mn-cs"/>
        </a:defRPr>
      </a:lvl6pPr>
      <a:lvl7pPr marL="2122174" indent="-24958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934">
          <a:solidFill>
            <a:schemeClr val="tx1"/>
          </a:solidFill>
          <a:latin typeface="+mn-lt"/>
          <a:cs typeface="+mn-cs"/>
        </a:defRPr>
      </a:lvl7pPr>
      <a:lvl8pPr marL="2552586" indent="-24958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934">
          <a:solidFill>
            <a:schemeClr val="tx1"/>
          </a:solidFill>
          <a:latin typeface="+mn-lt"/>
          <a:cs typeface="+mn-cs"/>
        </a:defRPr>
      </a:lvl8pPr>
      <a:lvl9pPr marL="2982999" indent="-249580" algn="l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Char char="•"/>
        <a:defRPr sz="934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0413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0825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291238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21651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52065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582477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12889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43302" algn="l" defTabSz="860825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henkel.fr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://www.loctite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6570" y="1996981"/>
            <a:ext cx="3835901" cy="373388"/>
          </a:xfrm>
        </p:spPr>
        <p:txBody>
          <a:bodyPr/>
          <a:lstStyle/>
          <a:p>
            <a:r>
              <a:rPr lang="en-US" sz="1466" i="1" dirty="0"/>
              <a:t>Egalement </a:t>
            </a:r>
            <a:r>
              <a:rPr lang="fr-FR" sz="1466" i="1" dirty="0"/>
              <a:t>connu</a:t>
            </a:r>
            <a:r>
              <a:rPr lang="en-US" sz="1466" i="1" dirty="0"/>
              <a:t> sous le nom de LOCTITE 7235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417400D-2B57-4859-A998-F606B9E7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6" y="396666"/>
            <a:ext cx="3167496" cy="10135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219D85-5B0C-4C96-AC3C-7B2B0E2EF231}"/>
              </a:ext>
            </a:extLst>
          </p:cNvPr>
          <p:cNvSpPr/>
          <p:nvPr/>
        </p:nvSpPr>
        <p:spPr bwMode="auto">
          <a:xfrm>
            <a:off x="1" y="1594479"/>
            <a:ext cx="4260685" cy="30602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l" defTabSz="1219127">
              <a:buClr>
                <a:srgbClr val="E1000F"/>
              </a:buClr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/>
              </a:rPr>
              <a:t>          LOCTITE SF 7235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7E5796-C342-4688-BD7C-8DC94E69BC6B}"/>
              </a:ext>
            </a:extLst>
          </p:cNvPr>
          <p:cNvSpPr/>
          <p:nvPr/>
        </p:nvSpPr>
        <p:spPr bwMode="auto">
          <a:xfrm>
            <a:off x="3410020" y="6098579"/>
            <a:ext cx="3776832" cy="17886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Permet d’enlever la poussière, le goudron,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l’huile, la graisse, la mousse polyuréthane non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 err="1">
                <a:solidFill>
                  <a:srgbClr val="000000"/>
                </a:solidFill>
                <a:latin typeface="Calibri" panose="020F0502020204030204"/>
              </a:rPr>
              <a:t>durcissante</a:t>
            </a: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 et la plupart des peintures non 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 err="1">
                <a:solidFill>
                  <a:srgbClr val="000000"/>
                </a:solidFill>
                <a:latin typeface="Calibri" panose="020F0502020204030204"/>
              </a:rPr>
              <a:t>durcissantes</a:t>
            </a: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 à base de solvant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endParaRPr lang="fr-FR" sz="1333" dirty="0">
              <a:solidFill>
                <a:srgbClr val="000000"/>
              </a:solidFill>
              <a:latin typeface="Calibri" panose="020F0502020204030204"/>
            </a:endParaRPr>
          </a:p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Système de pulvérisation 2 en 1 : 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1. Pulvériser 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2. Diffuser </a:t>
            </a:r>
          </a:p>
        </p:txBody>
      </p:sp>
      <p:graphicFrame>
        <p:nvGraphicFramePr>
          <p:cNvPr id="24" name="Group 173">
            <a:extLst>
              <a:ext uri="{FF2B5EF4-FFF2-40B4-BE49-F238E27FC236}">
                <a16:creationId xmlns:a16="http://schemas.microsoft.com/office/drawing/2014/main" id="{EED0C581-72B9-4DD6-85C8-2B256C9AF1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5935" y="3822491"/>
          <a:ext cx="2310919" cy="579759"/>
        </p:xfrm>
        <a:graphic>
          <a:graphicData uri="http://schemas.openxmlformats.org/drawingml/2006/table">
            <a:tbl>
              <a:tblPr/>
              <a:tblGrid>
                <a:gridCol w="1446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785">
                <a:tc>
                  <a:txBody>
                    <a:bodyPr/>
                    <a:lstStyle>
                      <a:lvl1pPr algn="l">
                        <a:buFont typeface="Wingdings" panose="05000000000000000000" pitchFamily="2" charset="2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Conditionnement</a:t>
                      </a:r>
                    </a:p>
                  </a:txBody>
                  <a:tcPr marL="72000" marR="72000" marT="71856" marB="718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algn="l">
                        <a:buFont typeface="Wingdings" panose="05000000000000000000" pitchFamily="2" charset="2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IDH</a:t>
                      </a:r>
                    </a:p>
                  </a:txBody>
                  <a:tcPr marL="72000" marR="72000" marT="71856" marB="718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74">
                <a:tc>
                  <a:txBody>
                    <a:bodyPr/>
                    <a:lstStyle>
                      <a:lvl1pPr algn="l">
                        <a:buFont typeface="Wingdings" panose="05000000000000000000" pitchFamily="2" charset="2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Aérosol 600 ml</a:t>
                      </a:r>
                    </a:p>
                  </a:txBody>
                  <a:tcPr marL="72000" marR="72000" marT="23951" marB="2395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4999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buFont typeface="Wingdings" panose="05000000000000000000" pitchFamily="2" charset="2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2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2099338</a:t>
                      </a:r>
                    </a:p>
                  </a:txBody>
                  <a:tcPr marL="72000" marR="72000" marT="23951" marB="23951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6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B888ACAE-C3F0-41DA-A420-1B549C531C32}"/>
              </a:ext>
            </a:extLst>
          </p:cNvPr>
          <p:cNvSpPr/>
          <p:nvPr/>
        </p:nvSpPr>
        <p:spPr bwMode="auto">
          <a:xfrm>
            <a:off x="715337" y="3906541"/>
            <a:ext cx="3520673" cy="167491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Peut être utilisé sur les embrayages et 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systèmes de freins à base d’amiante </a:t>
            </a:r>
          </a:p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Non corrosif sur les métaux, ne laisse pas </a:t>
            </a:r>
            <a:br>
              <a:rPr lang="fr-FR" sz="1333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de résidus ou de film</a:t>
            </a:r>
          </a:p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Couleur : liquide clair incolore </a:t>
            </a:r>
          </a:p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Densité à 25 °C : 0,73</a:t>
            </a:r>
          </a:p>
          <a:p>
            <a:pPr marL="479971" lvl="1" indent="-228586" algn="l" defTabSz="1219127">
              <a:buClr>
                <a:srgbClr val="E1000F"/>
              </a:buClr>
              <a:buFont typeface="Wingdings" panose="05000000000000000000" pitchFamily="2" charset="2"/>
              <a:buChar char="§"/>
            </a:pPr>
            <a:r>
              <a:rPr lang="fr-FR" sz="1333" dirty="0">
                <a:solidFill>
                  <a:srgbClr val="000000"/>
                </a:solidFill>
                <a:latin typeface="Calibri" panose="020F0502020204030204"/>
              </a:rPr>
              <a:t>Température d’utilisation : Environ 0-40 °C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A13653-EAF5-4603-A25C-9E112D9C3B8F}"/>
              </a:ext>
            </a:extLst>
          </p:cNvPr>
          <p:cNvSpPr/>
          <p:nvPr/>
        </p:nvSpPr>
        <p:spPr bwMode="auto">
          <a:xfrm>
            <a:off x="721614" y="8034785"/>
            <a:ext cx="3520673" cy="11523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219127">
              <a:buClr>
                <a:srgbClr val="E1000F"/>
              </a:buClr>
            </a:pP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586568D-E42C-44FB-9AEE-57B9A8A93A52}"/>
              </a:ext>
            </a:extLst>
          </p:cNvPr>
          <p:cNvSpPr txBox="1"/>
          <p:nvPr/>
        </p:nvSpPr>
        <p:spPr>
          <a:xfrm>
            <a:off x="721615" y="8034999"/>
            <a:ext cx="2194921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AFB4B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Cachet distributeur :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68063B3-4EE2-4326-B385-282E2D57A75E}"/>
              </a:ext>
            </a:extLst>
          </p:cNvPr>
          <p:cNvSpPr txBox="1"/>
          <p:nvPr/>
        </p:nvSpPr>
        <p:spPr>
          <a:xfrm>
            <a:off x="721615" y="9187127"/>
            <a:ext cx="2482952" cy="82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Henkel Technologies France S.A.S</a:t>
            </a:r>
          </a:p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Arlington Square – P.E du Val D’Europe</a:t>
            </a:r>
          </a:p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8, Boulevard Michael Faraday – Serris </a:t>
            </a:r>
          </a:p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77716 Marne la Vallée cedex 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85F61FA-C183-4F05-9040-FC607BE07D76}"/>
              </a:ext>
            </a:extLst>
          </p:cNvPr>
          <p:cNvSpPr txBox="1"/>
          <p:nvPr/>
        </p:nvSpPr>
        <p:spPr>
          <a:xfrm>
            <a:off x="3204567" y="9187129"/>
            <a:ext cx="2482952" cy="820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Tél. : +33 (0) 1 64 17 70 00</a:t>
            </a:r>
          </a:p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Fax : +33 (0) 1 64 17 45 71</a:t>
            </a:r>
          </a:p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www.henkel.fr</a:t>
            </a:r>
            <a:endParaRPr lang="fr-FR" sz="1066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defTabSz="1219127">
              <a:buClr>
                <a:srgbClr val="E1000F"/>
              </a:buClr>
            </a:pP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www.loctite.fr</a:t>
            </a:r>
            <a:r>
              <a:rPr lang="fr-FR" sz="10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1CB06A96-7B9F-4EEB-BB5E-F323F99576B4}"/>
              </a:ext>
            </a:extLst>
          </p:cNvPr>
          <p:cNvSpPr/>
          <p:nvPr/>
        </p:nvSpPr>
        <p:spPr bwMode="auto">
          <a:xfrm>
            <a:off x="4572934" y="304985"/>
            <a:ext cx="2988329" cy="398728"/>
          </a:xfrm>
          <a:prstGeom prst="rect">
            <a:avLst/>
          </a:prstGeom>
          <a:gradFill flip="none" rotWithShape="1">
            <a:gsLst>
              <a:gs pos="0">
                <a:srgbClr val="CDD2D2"/>
              </a:gs>
              <a:gs pos="100000">
                <a:srgbClr val="E6E7E7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120000" tIns="62400" rIns="120000" bIns="6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27">
              <a:lnSpc>
                <a:spcPct val="105000"/>
              </a:lnSpc>
              <a:buClr>
                <a:srgbClr val="E1000F"/>
              </a:buClr>
            </a:pPr>
            <a:r>
              <a:rPr lang="fr-FR" sz="2133" dirty="0">
                <a:solidFill>
                  <a:srgbClr val="5F6973"/>
                </a:solidFill>
                <a:latin typeface="Calibri" panose="020F0502020204030204"/>
              </a:rPr>
              <a:t>Nettoyage freins</a:t>
            </a:r>
            <a:endParaRPr lang="en-US" sz="2133" b="1" dirty="0">
              <a:solidFill>
                <a:srgbClr val="E1000F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DAA30-34FE-4975-AEE6-4017F5767F6A}"/>
              </a:ext>
            </a:extLst>
          </p:cNvPr>
          <p:cNvSpPr/>
          <p:nvPr/>
        </p:nvSpPr>
        <p:spPr>
          <a:xfrm>
            <a:off x="573140" y="2274360"/>
            <a:ext cx="2170081" cy="41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en-US" sz="1867" b="1" u="sng" dirty="0">
                <a:solidFill>
                  <a:srgbClr val="E1000F"/>
                </a:solidFill>
                <a:latin typeface="Calibri" panose="020F0502020204030204"/>
              </a:rPr>
              <a:t>Description </a:t>
            </a:r>
            <a:r>
              <a:rPr lang="en-US" sz="1867" b="1" u="sng" dirty="0" err="1">
                <a:solidFill>
                  <a:srgbClr val="E1000F"/>
                </a:solidFill>
                <a:latin typeface="Calibri" panose="020F0502020204030204"/>
              </a:rPr>
              <a:t>produit</a:t>
            </a:r>
            <a:r>
              <a:rPr lang="en-US" sz="1867" b="1" u="sng" dirty="0">
                <a:solidFill>
                  <a:srgbClr val="E1000F"/>
                </a:solidFill>
                <a:latin typeface="Calibri" panose="020F0502020204030204"/>
              </a:rPr>
              <a:t> </a:t>
            </a:r>
            <a:endParaRPr lang="fr-FR" sz="1867" u="sng" dirty="0">
              <a:solidFill>
                <a:srgbClr val="E1000F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785A72-D201-4F0F-98E7-8A7C3A3A1FA7}"/>
              </a:ext>
            </a:extLst>
          </p:cNvPr>
          <p:cNvSpPr/>
          <p:nvPr/>
        </p:nvSpPr>
        <p:spPr>
          <a:xfrm>
            <a:off x="573139" y="3482473"/>
            <a:ext cx="1783180" cy="41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en-US" sz="1867" b="1" u="sng" dirty="0" err="1">
                <a:solidFill>
                  <a:srgbClr val="E1000F"/>
                </a:solidFill>
                <a:latin typeface="Calibri" panose="020F0502020204030204"/>
              </a:rPr>
              <a:t>Caractéristiques</a:t>
            </a:r>
            <a:endParaRPr lang="fr-FR" sz="1867" u="sng" dirty="0">
              <a:solidFill>
                <a:srgbClr val="E1000F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B1CB16-4028-4DC1-994C-B3BE7C4AF670}"/>
              </a:ext>
            </a:extLst>
          </p:cNvPr>
          <p:cNvSpPr/>
          <p:nvPr/>
        </p:nvSpPr>
        <p:spPr>
          <a:xfrm>
            <a:off x="3379097" y="5719983"/>
            <a:ext cx="1416926" cy="411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en-US" sz="1867" b="1" u="sng" dirty="0">
                <a:solidFill>
                  <a:srgbClr val="E1000F"/>
                </a:solidFill>
                <a:latin typeface="Calibri" panose="020F0502020204030204"/>
              </a:rPr>
              <a:t>Applications</a:t>
            </a:r>
            <a:endParaRPr lang="fr-FR" sz="1867" u="sng" dirty="0">
              <a:solidFill>
                <a:srgbClr val="E1000F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407D1-4AA8-484D-8AF2-F08991DFD67F}"/>
              </a:ext>
            </a:extLst>
          </p:cNvPr>
          <p:cNvSpPr/>
          <p:nvPr/>
        </p:nvSpPr>
        <p:spPr>
          <a:xfrm>
            <a:off x="573139" y="2675344"/>
            <a:ext cx="3805074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219127">
              <a:buClr>
                <a:srgbClr val="E1000F"/>
              </a:buClr>
            </a:pP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Nettoyant haute mouillabilité pour freins</a:t>
            </a:r>
          </a:p>
          <a:p>
            <a:pPr algn="l" defTabSz="1219127">
              <a:buClr>
                <a:srgbClr val="E1000F"/>
              </a:buClr>
            </a:pP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Mélange d’hydrocarbones aliphatiques et d’alcools </a:t>
            </a:r>
          </a:p>
          <a:p>
            <a:pPr algn="l" defTabSz="1219127">
              <a:buClr>
                <a:srgbClr val="E1000F"/>
              </a:buClr>
            </a:pPr>
            <a:r>
              <a:rPr lang="fr-FR" dirty="0">
                <a:solidFill>
                  <a:srgbClr val="000000"/>
                </a:solidFill>
                <a:latin typeface="Calibri" panose="020F0502020204030204"/>
              </a:rPr>
              <a:t>Permet le nettoyage des freins, disques, plaquettes etc.</a:t>
            </a:r>
            <a:endParaRPr lang="fr-FR" sz="1400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09F9E6-5AF8-4886-AE61-8F2B9359D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33" y="1466919"/>
            <a:ext cx="670966" cy="223655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0FD8552-BCF2-4BF6-ABA4-C69FF5077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913" y="4768552"/>
            <a:ext cx="1478012" cy="812908"/>
          </a:xfrm>
          <a:prstGeom prst="rect">
            <a:avLst/>
          </a:prstGeom>
        </p:spPr>
      </p:pic>
      <p:pic>
        <p:nvPicPr>
          <p:cNvPr id="22" name="Picture 30">
            <a:extLst>
              <a:ext uri="{FF2B5EF4-FFF2-40B4-BE49-F238E27FC236}">
                <a16:creationId xmlns:a16="http://schemas.microsoft.com/office/drawing/2014/main" id="{3E1155A4-885C-4C4C-BA84-8270962FA4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6" t="9989" r="76762" b="9954"/>
          <a:stretch/>
        </p:blipFill>
        <p:spPr>
          <a:xfrm>
            <a:off x="5924010" y="2276213"/>
            <a:ext cx="1050021" cy="10089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435C5F-6E22-47CD-9BA3-B81C5374EE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0" y="6096395"/>
            <a:ext cx="2584385" cy="16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666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_portrait">
  <a:themeElements>
    <a:clrScheme name="_Henkel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5F6973"/>
      </a:accent2>
      <a:accent3>
        <a:srgbClr val="008246"/>
      </a:accent3>
      <a:accent4>
        <a:srgbClr val="2C3487"/>
      </a:accent4>
      <a:accent5>
        <a:srgbClr val="E6E7E7"/>
      </a:accent5>
      <a:accent6>
        <a:srgbClr val="5F6973"/>
      </a:accent6>
      <a:hlink>
        <a:srgbClr val="5F6973"/>
      </a:hlink>
      <a:folHlink>
        <a:srgbClr val="2C3487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1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1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custClrLst>
    <a:custClr name="Henkel Red">
      <a:srgbClr val="E1000F"/>
    </a:custClr>
    <a:custClr name="Gray">
      <a:srgbClr val="5F6973"/>
    </a:custClr>
    <a:custClr name="Gray 2">
      <a:srgbClr val="828C96"/>
    </a:custClr>
    <a:custClr name="Gray 3">
      <a:srgbClr val="AFB4B9"/>
    </a:custClr>
    <a:custClr name="Gray 4">
      <a:srgbClr val="CDD2D2"/>
    </a:custClr>
    <a:custClr name="Gray 5">
      <a:srgbClr val="E6E7E7"/>
    </a:custClr>
    <a:custClr name="Blue 1">
      <a:srgbClr val="0078C8"/>
    </a:custClr>
    <a:custClr name="Blue 2">
      <a:srgbClr val="2C3487"/>
    </a:custClr>
    <a:custClr name="Blue 3">
      <a:srgbClr val="82A0AF"/>
    </a:custClr>
    <a:custClr name="Yellow">
      <a:srgbClr val="F5EB7D"/>
    </a:custClr>
    <a:custClr name="Orange 1">
      <a:srgbClr val="F0AF00"/>
    </a:custClr>
    <a:custClr name="Orange 2">
      <a:srgbClr val="CD5A14"/>
    </a:custClr>
    <a:custClr name="Red 3">
      <a:srgbClr val="FFC3A0"/>
    </a:custClr>
    <a:custClr name="Red 2">
      <a:srgbClr val="A03237"/>
    </a:custClr>
    <a:custClr name="Red 1">
      <a:srgbClr val="64142D"/>
    </a:custClr>
    <a:custClr name="Green 1">
      <a:srgbClr val="BEC896"/>
    </a:custClr>
    <a:custClr name="Green 2">
      <a:srgbClr val="B4BE00"/>
    </a:custClr>
    <a:custClr name="Green 3">
      <a:srgbClr val="008246"/>
    </a:custClr>
  </a:custClrLst>
  <a:extLst>
    <a:ext uri="{05A4C25C-085E-4340-85A3-A5531E510DB2}">
      <thm15:themeFamily xmlns:thm15="http://schemas.microsoft.com/office/thememl/2012/main" name="Presentation1" id="{EAD3836E-34A2-4859-A199-26538B606111}" vid="{8389E793-E454-472F-905E-892663936E17}"/>
    </a:ext>
  </a:extLst>
</a:theme>
</file>

<file path=ppt/theme/theme2.xml><?xml version="1.0" encoding="utf-8"?>
<a:theme xmlns:a="http://schemas.openxmlformats.org/drawingml/2006/main" name="Theme1A5_portrait">
  <a:themeElements>
    <a:clrScheme name="_Henkel">
      <a:dk1>
        <a:srgbClr val="000000"/>
      </a:dk1>
      <a:lt1>
        <a:srgbClr val="FFFFFF"/>
      </a:lt1>
      <a:dk2>
        <a:srgbClr val="E1000F"/>
      </a:dk2>
      <a:lt2>
        <a:srgbClr val="CDD2D2"/>
      </a:lt2>
      <a:accent1>
        <a:srgbClr val="AFB4B9"/>
      </a:accent1>
      <a:accent2>
        <a:srgbClr val="5F6973"/>
      </a:accent2>
      <a:accent3>
        <a:srgbClr val="008246"/>
      </a:accent3>
      <a:accent4>
        <a:srgbClr val="2C3487"/>
      </a:accent4>
      <a:accent5>
        <a:srgbClr val="E6E7E7"/>
      </a:accent5>
      <a:accent6>
        <a:srgbClr val="5F6973"/>
      </a:accent6>
      <a:hlink>
        <a:srgbClr val="5F6973"/>
      </a:hlink>
      <a:folHlink>
        <a:srgbClr val="2C34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1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1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20000"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custClrLst>
    <a:custClr name="Henkel Red">
      <a:srgbClr val="E1000F"/>
    </a:custClr>
    <a:custClr name="Gray">
      <a:srgbClr val="5F6973"/>
    </a:custClr>
    <a:custClr name="Gray 2">
      <a:srgbClr val="828C96"/>
    </a:custClr>
    <a:custClr name="Gray 3">
      <a:srgbClr val="AFB4B9"/>
    </a:custClr>
    <a:custClr name="Gray 4">
      <a:srgbClr val="CDD2D2"/>
    </a:custClr>
    <a:custClr name="Gray 5">
      <a:srgbClr val="E6E7E7"/>
    </a:custClr>
    <a:custClr name="Blue 1">
      <a:srgbClr val="0078C8"/>
    </a:custClr>
    <a:custClr name="Blue 2">
      <a:srgbClr val="2C3487"/>
    </a:custClr>
    <a:custClr name="Blue 3">
      <a:srgbClr val="82A0AF"/>
    </a:custClr>
    <a:custClr name="Yellow">
      <a:srgbClr val="F5EB7D"/>
    </a:custClr>
    <a:custClr name="Orange 1">
      <a:srgbClr val="F0AF00"/>
    </a:custClr>
    <a:custClr name="Orange 2">
      <a:srgbClr val="CD5A14"/>
    </a:custClr>
    <a:custClr name="Red 3">
      <a:srgbClr val="FFC3A0"/>
    </a:custClr>
    <a:custClr name="Red 2">
      <a:srgbClr val="A03237"/>
    </a:custClr>
    <a:custClr name="Red 1">
      <a:srgbClr val="64142D"/>
    </a:custClr>
    <a:custClr name="Green 1">
      <a:srgbClr val="BEC896"/>
    </a:custClr>
    <a:custClr name="Green 2">
      <a:srgbClr val="B4BE00"/>
    </a:custClr>
    <a:custClr name="Green 3">
      <a:srgbClr val="008246"/>
    </a:custClr>
  </a:custClrLst>
  <a:extLst>
    <a:ext uri="{05A4C25C-085E-4340-85A3-A5531E510DB2}">
      <thm15:themeFamily xmlns:thm15="http://schemas.microsoft.com/office/thememl/2012/main" name="Presentation1" id="{D1352FB7-5124-441B-96AD-BACBF0AC05B8}" vid="{62F23AFA-2FCE-4CA6-9AEF-DC35AAB2B475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64142D"/>
      </a:dk2>
      <a:lt2>
        <a:srgbClr val="CDD2D2"/>
      </a:lt2>
      <a:accent1>
        <a:srgbClr val="E1000F"/>
      </a:accent1>
      <a:accent2>
        <a:srgbClr val="5F6973"/>
      </a:accent2>
      <a:accent3>
        <a:srgbClr val="FFFFFF"/>
      </a:accent3>
      <a:accent4>
        <a:srgbClr val="000000"/>
      </a:accent4>
      <a:accent5>
        <a:srgbClr val="EEAAAA"/>
      </a:accent5>
      <a:accent6>
        <a:srgbClr val="555E68"/>
      </a:accent6>
      <a:hlink>
        <a:srgbClr val="828C96"/>
      </a:hlink>
      <a:folHlink>
        <a:srgbClr val="A0323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64142D"/>
      </a:dk2>
      <a:lt2>
        <a:srgbClr val="CDD2D2"/>
      </a:lt2>
      <a:accent1>
        <a:srgbClr val="E1000F"/>
      </a:accent1>
      <a:accent2>
        <a:srgbClr val="5F6973"/>
      </a:accent2>
      <a:accent3>
        <a:srgbClr val="FFFFFF"/>
      </a:accent3>
      <a:accent4>
        <a:srgbClr val="000000"/>
      </a:accent4>
      <a:accent5>
        <a:srgbClr val="EEAAAA"/>
      </a:accent5>
      <a:accent6>
        <a:srgbClr val="555E68"/>
      </a:accent6>
      <a:hlink>
        <a:srgbClr val="828C96"/>
      </a:hlink>
      <a:folHlink>
        <a:srgbClr val="A0323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19e97e-2111-44f8-8afb-98bd7d34c08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5D54063969F4AB646925F980CAB09" ma:contentTypeVersion="3" ma:contentTypeDescription="Create a new document." ma:contentTypeScope="" ma:versionID="ae0fef21b359ab44553f2d70c5d00f4a">
  <xsd:schema xmlns:xsd="http://www.w3.org/2001/XMLSchema" xmlns:xs="http://www.w3.org/2001/XMLSchema" xmlns:p="http://schemas.microsoft.com/office/2006/metadata/properties" xmlns:ns2="a419e97e-2111-44f8-8afb-98bd7d34c08b" targetNamespace="http://schemas.microsoft.com/office/2006/metadata/properties" ma:root="true" ma:fieldsID="aacb17988d1fcf8e4633f39e3800e373" ns2:_="">
    <xsd:import namespace="a419e97e-2111-44f8-8afb-98bd7d34c0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9e97e-2111-44f8-8afb-98bd7d34c0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0BD09B-AF8A-4081-BD06-B3ADE4DC49A2}">
  <ds:schemaRefs>
    <ds:schemaRef ds:uri="http://purl.org/dc/elements/1.1/"/>
    <ds:schemaRef ds:uri="http://schemas.microsoft.com/office/infopath/2007/PartnerControls"/>
    <ds:schemaRef ds:uri="a419e97e-2111-44f8-8afb-98bd7d34c08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B8FCC2A-3197-4987-A6FF-87CBC92A2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9e97e-2111-44f8-8afb-98bd7d34c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0EA354-14B5-474A-B5E8-22C2269E73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Flyer DINA4 portrait</Template>
  <TotalTime>0</TotalTime>
  <Words>128</Words>
  <Application>Microsoft Office PowerPoint</Application>
  <PresentationFormat>Personnalisé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Theme1_portrait</vt:lpstr>
      <vt:lpstr>Theme1A5_portrait</vt:lpstr>
      <vt:lpstr>Présentation PowerPoint</vt:lpstr>
    </vt:vector>
  </TitlesOfParts>
  <Company>Henkel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Rayan Hamdoun</dc:creator>
  <cp:lastModifiedBy>Rayan Hamdoun</cp:lastModifiedBy>
  <cp:revision>1</cp:revision>
  <dcterms:created xsi:type="dcterms:W3CDTF">2018-02-06T11:14:07Z</dcterms:created>
  <dcterms:modified xsi:type="dcterms:W3CDTF">2018-02-06T11:16:04Z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0x010100AFA5D54063969F4AB646925F980CAB09</vt:lpwstr>
  </property>
</Properties>
</file>